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5" r:id="rId6"/>
    <p:sldId id="266" r:id="rId7"/>
    <p:sldId id="267" r:id="rId8"/>
    <p:sldId id="268" r:id="rId9"/>
    <p:sldId id="270" r:id="rId10"/>
    <p:sldId id="263" r:id="rId11"/>
    <p:sldId id="272" r:id="rId12"/>
    <p:sldId id="273" r:id="rId13"/>
    <p:sldId id="274" r:id="rId14"/>
    <p:sldId id="276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4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7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3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2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4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3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88239-3C28-44DF-AB4B-6AC0CE67187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DAC8-7BF2-4EC0-9458-E5812FC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2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tarsentrytest.edu.pk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an Younas\Desktop\bismillah-hd-p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4195" r="8410" b="30554"/>
          <a:stretch/>
        </p:blipFill>
        <p:spPr bwMode="auto">
          <a:xfrm>
            <a:off x="1600199" y="1085851"/>
            <a:ext cx="9183030" cy="43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656" y="1976227"/>
            <a:ext cx="609600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Access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till exams Day</a:t>
            </a:r>
          </a:p>
        </p:txBody>
      </p:sp>
      <p:sp>
        <p:nvSpPr>
          <p:cNvPr id="3" name="Rectangle 2"/>
          <p:cNvSpPr/>
          <p:nvPr/>
        </p:nvSpPr>
        <p:spPr>
          <a:xfrm>
            <a:off x="3982699" y="2777552"/>
            <a:ext cx="56396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Personalized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Learning program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24464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118" y="5621920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1" y="0"/>
            <a:ext cx="1524930" cy="124498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62656" y="5716511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285" y="5716510"/>
            <a:ext cx="3633164" cy="993376"/>
            <a:chOff x="-108620" y="2438400"/>
            <a:chExt cx="3743017" cy="609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0" y="2438400"/>
              <a:ext cx="45719" cy="533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362200" y="2605129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" y="2562411"/>
            <a:ext cx="3550648" cy="30222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TextBox 15"/>
          <p:cNvSpPr txBox="1"/>
          <p:nvPr/>
        </p:nvSpPr>
        <p:spPr>
          <a:xfrm>
            <a:off x="398995" y="121976"/>
            <a:ext cx="6167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sz="4800" u="sng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u="sng" dirty="0">
              <a:ln w="0">
                <a:solidFill>
                  <a:schemeClr val="accent5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700" y="169408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2 times Preparation in single Fee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Updates about Engineering universities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polices </a:t>
            </a:r>
            <a:endParaRPr lang="en-GB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44985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118" y="5654471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1" y="0"/>
            <a:ext cx="1524930" cy="124498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962656" y="5716511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285" y="5716510"/>
            <a:ext cx="3633164" cy="993376"/>
            <a:chOff x="-108620" y="2438400"/>
            <a:chExt cx="3743017" cy="609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0" y="2438400"/>
              <a:ext cx="45719" cy="533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2362200" y="2605129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20" y="1280732"/>
            <a:ext cx="5333999" cy="4342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66901" y="165184"/>
            <a:ext cx="6167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sz="4800" u="sng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u="sng" dirty="0">
              <a:ln w="0">
                <a:solidFill>
                  <a:schemeClr val="accent5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6506" y="-26529"/>
            <a:ext cx="10118706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46619"/>
            <a:ext cx="1219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825936"/>
            <a:ext cx="1219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894" y="125871"/>
            <a:ext cx="10118706" cy="12080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Sessions for ECAT &amp; FUNGCAT 2021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39" y="0"/>
            <a:ext cx="1319561" cy="825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141" y="4775116"/>
            <a:ext cx="9029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at Your Own Pace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19141" y="2471046"/>
            <a:ext cx="67841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Session Duration is 50 Days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Session Duration is 40 Days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Session Duration is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Days</a:t>
            </a:r>
          </a:p>
          <a:p>
            <a:pPr>
              <a:lnSpc>
                <a:spcPct val="150000"/>
              </a:lnSpc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045" y="900390"/>
            <a:ext cx="9029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 Academy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Following Sessions Before &amp; After Inter Exams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284" y="5716510"/>
            <a:ext cx="4904403" cy="993376"/>
            <a:chOff x="-108620" y="2438400"/>
            <a:chExt cx="3743017" cy="609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6000" y="2438400"/>
              <a:ext cx="45719" cy="533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362200" y="2605129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Subtitle 2"/>
          <p:cNvSpPr txBox="1">
            <a:spLocks/>
          </p:cNvSpPr>
          <p:nvPr/>
        </p:nvSpPr>
        <p:spPr>
          <a:xfrm>
            <a:off x="3382280" y="5563904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09" y="1591406"/>
            <a:ext cx="6667500" cy="390949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307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6271" y="1330440"/>
            <a:ext cx="6800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BECOME THE SHINING STAR OF TOMMOROW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-82891" y="2371463"/>
            <a:ext cx="6843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BECOME </a:t>
            </a:r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ENGINEER  JOIN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1682" y="4108966"/>
            <a:ext cx="405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STARS ACADEMY LAHORE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-9118" y="1233733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1395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394505" y="5681762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681764"/>
            <a:ext cx="4565758" cy="1057516"/>
            <a:chOff x="-108620" y="2399040"/>
            <a:chExt cx="3484565" cy="6489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30524" y="2399040"/>
              <a:ext cx="34893" cy="5727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103748" y="2601644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1" y="0"/>
            <a:ext cx="1524930" cy="12449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1100" y="3138065"/>
            <a:ext cx="6800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BECOME THE SHINING STAR OF TOMMOROW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16" y="1394578"/>
            <a:ext cx="5488084" cy="405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234137" y="208514"/>
            <a:ext cx="95900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E-Learning App For ECAT &amp; FUNGCAT 2021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08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34" y="1387747"/>
            <a:ext cx="4683512" cy="41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4137" y="208514"/>
            <a:ext cx="95900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E-Learning App For ECAT &amp; FUNGCAT 2021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1" y="0"/>
            <a:ext cx="1524930" cy="1244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18" y="1233733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13796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394505" y="5681762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681764"/>
            <a:ext cx="4565758" cy="1057516"/>
            <a:chOff x="-108620" y="2399040"/>
            <a:chExt cx="3484565" cy="6489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38401"/>
              <a:ext cx="893895" cy="598506"/>
            </a:xfrm>
            <a:prstGeom prst="rect">
              <a:avLst/>
            </a:prstGeom>
          </p:spPr>
        </p:pic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30524" y="2399040"/>
              <a:ext cx="34893" cy="5727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103748" y="2601644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4137" y="1552713"/>
            <a:ext cx="71814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Download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 Academy E-Learning App from play store &amp; Apple Store</a:t>
            </a:r>
          </a:p>
          <a:p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137" y="3055789"/>
            <a:ext cx="7181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https://play.google.com/store/apps/details?id=com.globalteksoft.starelearningapp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5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100" y="1244985"/>
            <a:ext cx="6800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more details you can visit our website      </a:t>
            </a:r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www.starsentrytest.edu.pk</a:t>
            </a:r>
            <a:endParaRPr lang="en-GB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GB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ontact us on </a:t>
            </a:r>
          </a:p>
          <a:p>
            <a:pPr algn="justLow"/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03331409100, 03000603593 </a:t>
            </a:r>
            <a:endParaRPr lang="en-GB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44985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118" y="5556790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1" y="0"/>
            <a:ext cx="1524930" cy="124498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394505" y="5681762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5681764"/>
            <a:ext cx="4565758" cy="1057516"/>
            <a:chOff x="-108620" y="2399040"/>
            <a:chExt cx="3484565" cy="6489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30524" y="2399040"/>
              <a:ext cx="34893" cy="5727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2103748" y="2601644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8151" y="285329"/>
            <a:ext cx="95900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E-Learning App For ECAT &amp; FUNGCAT 2021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5" y="2074942"/>
            <a:ext cx="5334000" cy="314403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9406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839" y="261517"/>
            <a:ext cx="10749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 algn="ctr" defTabSz="685783">
              <a:spcBef>
                <a:spcPct val="20000"/>
              </a:spcBef>
              <a:defRPr/>
            </a:pPr>
            <a:r>
              <a:rPr lang="en-GB" sz="3200" b="1" dirty="0">
                <a:latin typeface="Arial Black" panose="020B0A04020102020204" pitchFamily="34" charset="0"/>
                <a:cs typeface="Times New Roman" pitchFamily="18" charset="0"/>
              </a:rPr>
              <a:t>ORIENTATION OF  </a:t>
            </a:r>
            <a:r>
              <a:rPr lang="en-GB" sz="3200" b="1" dirty="0" smtClean="0">
                <a:latin typeface="Arial Black" panose="020B0A04020102020204" pitchFamily="34" charset="0"/>
                <a:cs typeface="Times New Roman" pitchFamily="18" charset="0"/>
              </a:rPr>
              <a:t>ECAT &amp; FUNGCAT  </a:t>
            </a:r>
            <a:r>
              <a:rPr lang="en-GB" sz="3200" b="1" dirty="0">
                <a:latin typeface="Arial Black" panose="020B0A04020102020204" pitchFamily="34" charset="0"/>
                <a:cs typeface="Times New Roman" pitchFamily="18" charset="0"/>
              </a:rPr>
              <a:t>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1" y="0"/>
            <a:ext cx="1524930" cy="1244985"/>
          </a:xfrm>
          <a:prstGeom prst="rect">
            <a:avLst/>
          </a:prstGeom>
        </p:spPr>
      </p:pic>
      <p:grpSp>
        <p:nvGrpSpPr>
          <p:cNvPr id="7" name="Group 9"/>
          <p:cNvGrpSpPr/>
          <p:nvPr/>
        </p:nvGrpSpPr>
        <p:grpSpPr>
          <a:xfrm>
            <a:off x="2241396" y="2306730"/>
            <a:ext cx="7460166" cy="1666431"/>
            <a:chOff x="381000" y="2497087"/>
            <a:chExt cx="7126979" cy="14653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684554"/>
              <a:ext cx="1386968" cy="1277846"/>
            </a:xfrm>
            <a:prstGeom prst="rect">
              <a:avLst/>
            </a:prstGeom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1920696" y="2497087"/>
              <a:ext cx="4356332" cy="1371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68" indent="-257168">
                <a:spcBef>
                  <a:spcPct val="20000"/>
                </a:spcBef>
                <a:defRPr/>
              </a:pPr>
              <a:r>
                <a:rPr lang="en-GB" sz="8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STARS</a:t>
              </a:r>
            </a:p>
            <a:p>
              <a:pPr marL="257168" indent="-257168">
                <a:spcBef>
                  <a:spcPct val="20000"/>
                </a:spcBef>
                <a:defRPr/>
              </a:pPr>
              <a:r>
                <a:rPr lang="en-GB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marL="257168" indent="-257168">
                <a:spcBef>
                  <a:spcPct val="20000"/>
                </a:spcBef>
                <a:defRPr/>
              </a:pPr>
              <a:endParaRPr lang="en-GB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3697" y="2801888"/>
              <a:ext cx="45719" cy="1066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5528380" y="2801888"/>
              <a:ext cx="1979599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68" indent="-257168">
                <a:defRPr/>
              </a:pPr>
              <a:r>
                <a:rPr lang="en-GB" sz="2400" b="1" dirty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itchFamily="18" charset="0"/>
                </a:rPr>
                <a:t>ACADEMY</a:t>
              </a:r>
            </a:p>
            <a:p>
              <a:pPr marL="257168" indent="-257168">
                <a:defRPr/>
              </a:pPr>
              <a:r>
                <a:rPr lang="en-GB" b="1" dirty="0" smtClean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itchFamily="18" charset="0"/>
                </a:rPr>
                <a:t>IQBAL TOWN </a:t>
              </a:r>
              <a:endParaRPr lang="en-GB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244985"/>
            <a:ext cx="12191999" cy="683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95340" y="5808537"/>
            <a:ext cx="8743270" cy="992459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673" y="5808539"/>
            <a:ext cx="3830400" cy="903160"/>
            <a:chOff x="-62633" y="2220399"/>
            <a:chExt cx="3612875" cy="106816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633" y="2307525"/>
              <a:ext cx="685358" cy="981036"/>
            </a:xfrm>
            <a:prstGeom prst="rect">
              <a:avLst/>
            </a:prstGeom>
          </p:spPr>
        </p:pic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579118" y="2220399"/>
              <a:ext cx="1752600" cy="9810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4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8595" y="2329973"/>
              <a:ext cx="43123" cy="8814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2309478" y="2531342"/>
              <a:ext cx="1240764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flipV="1">
            <a:off x="-1" y="5653668"/>
            <a:ext cx="12191999" cy="81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39" y="3546088"/>
            <a:ext cx="4126054" cy="204083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3903741" y="3320671"/>
            <a:ext cx="3453425" cy="386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57168" indent="-257168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Complete E-Learning App</a:t>
            </a:r>
          </a:p>
          <a:p>
            <a:pPr marL="257168" indent="-257168">
              <a:spcBef>
                <a:spcPct val="20000"/>
              </a:spcBef>
              <a:defRPr/>
            </a:pPr>
            <a:endParaRPr lang="en-GB" sz="8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37" y="25252"/>
            <a:ext cx="846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Chairman’s Message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843" y="1688552"/>
            <a:ext cx="6167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“Education is for all</a:t>
            </a:r>
          </a:p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Matters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istance and Time” 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21" y="1015719"/>
            <a:ext cx="4267079" cy="44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9118" y="919823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10528"/>
            <a:ext cx="12192000" cy="663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4" y="3954043"/>
            <a:ext cx="7125630" cy="13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323063" y="5586761"/>
            <a:ext cx="8868936" cy="1271239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986" y="5604094"/>
            <a:ext cx="3823332" cy="1131240"/>
            <a:chOff x="-194453" y="2373693"/>
            <a:chExt cx="3687851" cy="7500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453" y="2421525"/>
              <a:ext cx="761275" cy="578644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489299" y="2373693"/>
              <a:ext cx="1796700" cy="7500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A </a:t>
              </a:r>
              <a:r>
                <a:rPr lang="en-GB" sz="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2241900" y="2373694"/>
              <a:ext cx="44099" cy="6743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2274198" y="2528155"/>
              <a:ext cx="1219200" cy="5009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13" y="25252"/>
            <a:ext cx="1237786" cy="862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14323" y="3203493"/>
            <a:ext cx="616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Muhammad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Younas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5" y="851527"/>
            <a:ext cx="1219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3285" y="5716510"/>
            <a:ext cx="3633164" cy="993376"/>
            <a:chOff x="-108620" y="2438400"/>
            <a:chExt cx="3743017" cy="609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0" y="2438400"/>
              <a:ext cx="45719" cy="533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362200" y="2605129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Subtitle 2"/>
          <p:cNvSpPr txBox="1">
            <a:spLocks/>
          </p:cNvSpPr>
          <p:nvPr/>
        </p:nvSpPr>
        <p:spPr>
          <a:xfrm>
            <a:off x="2962656" y="5716511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36506" y="-26529"/>
            <a:ext cx="10118706" cy="12388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App For ECAT &amp; FUNGCAT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>
              <a:defRPr/>
            </a:pP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852036"/>
            <a:ext cx="9188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fulfil the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and for the successful completion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ECAT &amp; FUNGCAT Preparation,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 Academy will Provide the following components of online study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ECAT &amp; FUNGCAT 2021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2400" y="1974407"/>
            <a:ext cx="67841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General Orientation about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ECAT &amp; FUNGCAT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Subject Orientation (Each Subject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5670285"/>
            <a:ext cx="12052885" cy="74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741" y="1"/>
            <a:ext cx="1297258" cy="8510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4244025"/>
            <a:ext cx="65684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Transforming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learning through </a:t>
            </a: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                          educational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Technology </a:t>
            </a:r>
            <a:endParaRPr lang="en-US" sz="28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97" y="1060685"/>
            <a:ext cx="5709424" cy="46327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3794" y="1561444"/>
            <a:ext cx="6096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Online full syllabus lectures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wise tests of each subjects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Based test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practice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118" y="1232058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55735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01" y="0"/>
            <a:ext cx="1413419" cy="123205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962657" y="5888632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4797" y="5888632"/>
            <a:ext cx="3633164" cy="993376"/>
            <a:chOff x="-108620" y="2438400"/>
            <a:chExt cx="3743017" cy="609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0" y="2438400"/>
              <a:ext cx="45719" cy="533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362200" y="2605129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6901" y="129051"/>
            <a:ext cx="616761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</a:p>
          <a:p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7" y="2690429"/>
            <a:ext cx="5525072" cy="29897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708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304" y="2497032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Time Management Practice  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7381" y="1590442"/>
            <a:ext cx="395813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Online test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483" y="3403622"/>
            <a:ext cx="671792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Result Analysis and performance Report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-9118" y="1259011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30463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1" y="0"/>
            <a:ext cx="1524930" cy="124498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962656" y="5716511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285" y="5716510"/>
            <a:ext cx="3633164" cy="993376"/>
            <a:chOff x="-108620" y="2438400"/>
            <a:chExt cx="3743017" cy="609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0" y="2438400"/>
              <a:ext cx="45719" cy="533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362200" y="2605129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79" y="1345059"/>
            <a:ext cx="5158739" cy="424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87483" y="163585"/>
            <a:ext cx="6167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sz="4800" u="sng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u="sng" dirty="0">
              <a:ln w="0">
                <a:solidFill>
                  <a:schemeClr val="accent5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3152" y="30472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than 10000 MCQ’s practice</a:t>
            </a:r>
          </a:p>
          <a:p>
            <a:pPr marL="457200" indent="-45720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Understanding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and Recall Based MCQ’s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7249" y="2405953"/>
            <a:ext cx="6914072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Online home assignments (Each Subject)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44985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44415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1" y="0"/>
            <a:ext cx="1524930" cy="124498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962656" y="5687122"/>
            <a:ext cx="9229343" cy="10227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285" y="5716510"/>
            <a:ext cx="3633164" cy="993376"/>
            <a:chOff x="-108620" y="2438400"/>
            <a:chExt cx="3743017" cy="609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0" y="2438400"/>
              <a:ext cx="45719" cy="533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2362200" y="2605129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6901" y="129051"/>
            <a:ext cx="6167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sz="4800" u="sng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u="sng" dirty="0">
              <a:ln w="0">
                <a:solidFill>
                  <a:schemeClr val="accent5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 descr="Image result for thinkig pictiu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1" y="1353463"/>
            <a:ext cx="5046770" cy="42426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8833" y="1223687"/>
            <a:ext cx="6096000" cy="1307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Books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By Courier)</a:t>
            </a:r>
          </a:p>
          <a:p>
            <a:pPr marL="457200" indent="-45720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books 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5851" y="2336467"/>
            <a:ext cx="458971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Past Papers with 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44985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59" y="5630463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1" y="0"/>
            <a:ext cx="1524930" cy="124498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62656" y="5716511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285" y="5716510"/>
            <a:ext cx="3633164" cy="993376"/>
            <a:chOff x="-108620" y="2438400"/>
            <a:chExt cx="3743017" cy="609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0" y="2438400"/>
              <a:ext cx="45719" cy="533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362200" y="2605129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06" y="2419699"/>
            <a:ext cx="6546429" cy="3124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98995" y="121976"/>
            <a:ext cx="6167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sz="4800" u="sng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u="sng" dirty="0">
              <a:ln w="0">
                <a:solidFill>
                  <a:schemeClr val="accent5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732" y="3104170"/>
            <a:ext cx="6096000" cy="1307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WhatsApp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Group discussion support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2250" y="2270540"/>
            <a:ext cx="456631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Online Teachers Support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43859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31589"/>
            <a:ext cx="12201118" cy="8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1" y="0"/>
            <a:ext cx="1524930" cy="124498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62657" y="5737001"/>
            <a:ext cx="9229343" cy="9933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Office: Allama Iqbal Town, Lahore. Mob: 0333-1409100, 0300-0603593</a:t>
            </a:r>
          </a:p>
          <a:p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www.starsentrytest.edu.pk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285" y="5716510"/>
            <a:ext cx="3633164" cy="993376"/>
            <a:chOff x="-108620" y="2438400"/>
            <a:chExt cx="3743017" cy="609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620" y="2456035"/>
              <a:ext cx="893895" cy="552606"/>
            </a:xfrm>
            <a:prstGeom prst="rect">
              <a:avLst/>
            </a:prstGeom>
          </p:spPr>
        </p:pic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589224" y="2438401"/>
              <a:ext cx="1873357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STARS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r>
                <a:rPr lang="en-GB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 </a:t>
              </a:r>
              <a:r>
                <a:rPr lang="en-GB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E-Learning App</a:t>
              </a:r>
            </a:p>
            <a:p>
              <a:pPr marL="257175" indent="-257175">
                <a:spcBef>
                  <a:spcPct val="20000"/>
                </a:spcBef>
                <a:defRPr/>
              </a:pPr>
              <a:endPara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0" y="2438400"/>
              <a:ext cx="45719" cy="533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362200" y="2605129"/>
              <a:ext cx="1272197" cy="442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7175" indent="-257175">
                <a:defRPr/>
              </a:pPr>
              <a:r>
                <a:rPr lang="en-GB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ACADEMY</a:t>
              </a:r>
            </a:p>
            <a:p>
              <a:pPr marL="257175" indent="-257175">
                <a:defRPr/>
              </a:pPr>
              <a:r>
                <a:rPr lang="en-GB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IQBAL TOWN </a:t>
              </a:r>
              <a:endParaRPr lang="en-GB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26" y="1650380"/>
            <a:ext cx="4564674" cy="3808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TextBox 15"/>
          <p:cNvSpPr txBox="1"/>
          <p:nvPr/>
        </p:nvSpPr>
        <p:spPr>
          <a:xfrm>
            <a:off x="356837" y="164058"/>
            <a:ext cx="6167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sz="4800" u="sng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u="sng" dirty="0">
              <a:ln w="0">
                <a:solidFill>
                  <a:schemeClr val="accent5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672</Words>
  <Application>Microsoft Office PowerPoint</Application>
  <PresentationFormat>Widescreen</PresentationFormat>
  <Paragraphs>160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MUNAZZA RIAZ</dc:creator>
  <cp:lastModifiedBy>MUNAZZA RIAZ</cp:lastModifiedBy>
  <cp:revision>80</cp:revision>
  <dcterms:created xsi:type="dcterms:W3CDTF">2021-04-01T07:20:35Z</dcterms:created>
  <dcterms:modified xsi:type="dcterms:W3CDTF">2021-04-03T14:26:35Z</dcterms:modified>
</cp:coreProperties>
</file>